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1" r:id="rId3"/>
    <p:sldId id="276" r:id="rId4"/>
    <p:sldId id="279" r:id="rId5"/>
    <p:sldId id="273" r:id="rId6"/>
    <p:sldId id="277" r:id="rId7"/>
    <p:sldId id="257" r:id="rId8"/>
    <p:sldId id="278" r:id="rId9"/>
    <p:sldId id="259" r:id="rId10"/>
    <p:sldId id="270" r:id="rId11"/>
    <p:sldId id="263" r:id="rId12"/>
    <p:sldId id="269" r:id="rId13"/>
    <p:sldId id="282" r:id="rId14"/>
    <p:sldId id="265" r:id="rId15"/>
    <p:sldId id="267" r:id="rId16"/>
    <p:sldId id="272" r:id="rId17"/>
    <p:sldId id="275" r:id="rId18"/>
    <p:sldId id="280" r:id="rId19"/>
    <p:sldId id="28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gnusson, Baldur" initials="MB" lastIdx="5" clrIdx="0">
    <p:extLst>
      <p:ext uri="{19B8F6BF-5375-455C-9EA6-DF929625EA0E}">
        <p15:presenceInfo xmlns:p15="http://schemas.microsoft.com/office/powerpoint/2012/main" userId="S::magnuba2@novartis.net::80c7473c-1c39-43b5-a4c7-c885317717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1907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B880F0-DAEB-F741-A38F-2CE932F28C58}" v="447" dt="2020-10-09T08:02:58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2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nusson, Baldur" userId="80c7473c-1c39-43b5-a4c7-c88531771750" providerId="ADAL" clId="{DDB880F0-DAEB-F741-A38F-2CE932F28C58}"/>
    <pc:docChg chg="undo custSel mod addSld delSld modSld sldOrd">
      <pc:chgData name="Magnusson, Baldur" userId="80c7473c-1c39-43b5-a4c7-c88531771750" providerId="ADAL" clId="{DDB880F0-DAEB-F741-A38F-2CE932F28C58}" dt="2020-10-09T08:02:58.769" v="2524"/>
      <pc:docMkLst>
        <pc:docMk/>
      </pc:docMkLst>
      <pc:sldChg chg="addSp delSp modSp mod setBg">
        <pc:chgData name="Magnusson, Baldur" userId="80c7473c-1c39-43b5-a4c7-c88531771750" providerId="ADAL" clId="{DDB880F0-DAEB-F741-A38F-2CE932F28C58}" dt="2020-10-07T20:04:17.266" v="1937" actId="20577"/>
        <pc:sldMkLst>
          <pc:docMk/>
          <pc:sldMk cId="1248417605" sldId="256"/>
        </pc:sldMkLst>
        <pc:spChg chg="mod">
          <ac:chgData name="Magnusson, Baldur" userId="80c7473c-1c39-43b5-a4c7-c88531771750" providerId="ADAL" clId="{DDB880F0-DAEB-F741-A38F-2CE932F28C58}" dt="2020-10-05T19:24:08.059" v="483" actId="26606"/>
          <ac:spMkLst>
            <pc:docMk/>
            <pc:sldMk cId="1248417605" sldId="256"/>
            <ac:spMk id="2" creationId="{A6691F3C-1C9F-0947-ABBB-057062E74156}"/>
          </ac:spMkLst>
        </pc:spChg>
        <pc:spChg chg="mod">
          <ac:chgData name="Magnusson, Baldur" userId="80c7473c-1c39-43b5-a4c7-c88531771750" providerId="ADAL" clId="{DDB880F0-DAEB-F741-A38F-2CE932F28C58}" dt="2020-10-07T20:04:17.266" v="1937" actId="20577"/>
          <ac:spMkLst>
            <pc:docMk/>
            <pc:sldMk cId="1248417605" sldId="256"/>
            <ac:spMk id="3" creationId="{56190971-94A3-4249-A95A-08157F28BFEC}"/>
          </ac:spMkLst>
        </pc:spChg>
        <pc:spChg chg="del mod">
          <ac:chgData name="Magnusson, Baldur" userId="80c7473c-1c39-43b5-a4c7-c88531771750" providerId="ADAL" clId="{DDB880F0-DAEB-F741-A38F-2CE932F28C58}" dt="2020-10-05T19:42:29.876" v="632" actId="478"/>
          <ac:spMkLst>
            <pc:docMk/>
            <pc:sldMk cId="1248417605" sldId="256"/>
            <ac:spMk id="4" creationId="{C0A87037-44AC-234E-8D4B-A5DD6F5FF4C6}"/>
          </ac:spMkLst>
        </pc:spChg>
        <pc:spChg chg="add del">
          <ac:chgData name="Magnusson, Baldur" userId="80c7473c-1c39-43b5-a4c7-c88531771750" providerId="ADAL" clId="{DDB880F0-DAEB-F741-A38F-2CE932F28C58}" dt="2020-10-05T19:24:08.059" v="483" actId="26606"/>
          <ac:spMkLst>
            <pc:docMk/>
            <pc:sldMk cId="1248417605" sldId="256"/>
            <ac:spMk id="11" creationId="{71B2258F-86CA-4D4D-8270-BC05FCDEBFB3}"/>
          </ac:spMkLst>
        </pc:spChg>
        <pc:picChg chg="add del mod ord modCrop">
          <ac:chgData name="Magnusson, Baldur" userId="80c7473c-1c39-43b5-a4c7-c88531771750" providerId="ADAL" clId="{DDB880F0-DAEB-F741-A38F-2CE932F28C58}" dt="2020-10-05T19:33:11.549" v="496" actId="478"/>
          <ac:picMkLst>
            <pc:docMk/>
            <pc:sldMk cId="1248417605" sldId="256"/>
            <ac:picMk id="6" creationId="{69685D3E-79AA-F44B-AC16-2C03340284BA}"/>
          </ac:picMkLst>
        </pc:picChg>
        <pc:picChg chg="add mod modCrop">
          <ac:chgData name="Magnusson, Baldur" userId="80c7473c-1c39-43b5-a4c7-c88531771750" providerId="ADAL" clId="{DDB880F0-DAEB-F741-A38F-2CE932F28C58}" dt="2020-10-05T19:40:46.008" v="517" actId="14861"/>
          <ac:picMkLst>
            <pc:docMk/>
            <pc:sldMk cId="1248417605" sldId="256"/>
            <ac:picMk id="8" creationId="{7F16CE94-CC6F-4E4A-B17C-66553E76B595}"/>
          </ac:picMkLst>
        </pc:picChg>
      </pc:sldChg>
      <pc:sldChg chg="ord">
        <pc:chgData name="Magnusson, Baldur" userId="80c7473c-1c39-43b5-a4c7-c88531771750" providerId="ADAL" clId="{DDB880F0-DAEB-F741-A38F-2CE932F28C58}" dt="2020-10-07T19:53:42.515" v="1876" actId="20578"/>
        <pc:sldMkLst>
          <pc:docMk/>
          <pc:sldMk cId="4198555872" sldId="257"/>
        </pc:sldMkLst>
      </pc:sldChg>
      <pc:sldChg chg="modSp mod">
        <pc:chgData name="Magnusson, Baldur" userId="80c7473c-1c39-43b5-a4c7-c88531771750" providerId="ADAL" clId="{DDB880F0-DAEB-F741-A38F-2CE932F28C58}" dt="2020-10-09T07:53:21.846" v="2429" actId="12789"/>
        <pc:sldMkLst>
          <pc:docMk/>
          <pc:sldMk cId="233588361" sldId="263"/>
        </pc:sldMkLst>
        <pc:spChg chg="mod">
          <ac:chgData name="Magnusson, Baldur" userId="80c7473c-1c39-43b5-a4c7-c88531771750" providerId="ADAL" clId="{DDB880F0-DAEB-F741-A38F-2CE932F28C58}" dt="2020-10-09T07:53:21.846" v="2429" actId="12789"/>
          <ac:spMkLst>
            <pc:docMk/>
            <pc:sldMk cId="233588361" sldId="263"/>
            <ac:spMk id="3" creationId="{BC58BD6B-F16E-CF4F-AFB9-72911236EB65}"/>
          </ac:spMkLst>
        </pc:spChg>
        <pc:spChg chg="mod">
          <ac:chgData name="Magnusson, Baldur" userId="80c7473c-1c39-43b5-a4c7-c88531771750" providerId="ADAL" clId="{DDB880F0-DAEB-F741-A38F-2CE932F28C58}" dt="2020-10-09T07:53:21.846" v="2429" actId="12789"/>
          <ac:spMkLst>
            <pc:docMk/>
            <pc:sldMk cId="233588361" sldId="263"/>
            <ac:spMk id="5" creationId="{052FA000-9A74-A841-8011-AFA77B5850D5}"/>
          </ac:spMkLst>
        </pc:spChg>
      </pc:sldChg>
      <pc:sldChg chg="ord modAnim">
        <pc:chgData name="Magnusson, Baldur" userId="80c7473c-1c39-43b5-a4c7-c88531771750" providerId="ADAL" clId="{DDB880F0-DAEB-F741-A38F-2CE932F28C58}" dt="2020-10-09T07:45:54.636" v="2374" actId="20578"/>
        <pc:sldMkLst>
          <pc:docMk/>
          <pc:sldMk cId="920397110" sldId="265"/>
        </pc:sldMkLst>
      </pc:sldChg>
      <pc:sldChg chg="modSp modAnim">
        <pc:chgData name="Magnusson, Baldur" userId="80c7473c-1c39-43b5-a4c7-c88531771750" providerId="ADAL" clId="{DDB880F0-DAEB-F741-A38F-2CE932F28C58}" dt="2020-10-06T20:51:03.672" v="1872" actId="114"/>
        <pc:sldMkLst>
          <pc:docMk/>
          <pc:sldMk cId="164141607" sldId="267"/>
        </pc:sldMkLst>
        <pc:spChg chg="mod">
          <ac:chgData name="Magnusson, Baldur" userId="80c7473c-1c39-43b5-a4c7-c88531771750" providerId="ADAL" clId="{DDB880F0-DAEB-F741-A38F-2CE932F28C58}" dt="2020-10-06T20:51:03.672" v="1872" actId="114"/>
          <ac:spMkLst>
            <pc:docMk/>
            <pc:sldMk cId="164141607" sldId="267"/>
            <ac:spMk id="3" creationId="{63BC1745-916D-B64C-807B-70F14E6A1680}"/>
          </ac:spMkLst>
        </pc:spChg>
      </pc:sldChg>
      <pc:sldChg chg="ord">
        <pc:chgData name="Magnusson, Baldur" userId="80c7473c-1c39-43b5-a4c7-c88531771750" providerId="ADAL" clId="{DDB880F0-DAEB-F741-A38F-2CE932F28C58}" dt="2020-10-06T20:21:21.909" v="1716" actId="20578"/>
        <pc:sldMkLst>
          <pc:docMk/>
          <pc:sldMk cId="1749942981" sldId="273"/>
        </pc:sldMkLst>
      </pc:sldChg>
      <pc:sldChg chg="add del">
        <pc:chgData name="Magnusson, Baldur" userId="80c7473c-1c39-43b5-a4c7-c88531771750" providerId="ADAL" clId="{DDB880F0-DAEB-F741-A38F-2CE932F28C58}" dt="2020-10-05T19:10:25.463" v="47" actId="2696"/>
        <pc:sldMkLst>
          <pc:docMk/>
          <pc:sldMk cId="355956385" sldId="276"/>
        </pc:sldMkLst>
      </pc:sldChg>
      <pc:sldChg chg="addSp delSp modSp add mod ord modAnim">
        <pc:chgData name="Magnusson, Baldur" userId="80c7473c-1c39-43b5-a4c7-c88531771750" providerId="ADAL" clId="{DDB880F0-DAEB-F741-A38F-2CE932F28C58}" dt="2020-10-09T08:02:58.769" v="2524"/>
        <pc:sldMkLst>
          <pc:docMk/>
          <pc:sldMk cId="2013888668" sldId="276"/>
        </pc:sldMkLst>
        <pc:spChg chg="mod">
          <ac:chgData name="Magnusson, Baldur" userId="80c7473c-1c39-43b5-a4c7-c88531771750" providerId="ADAL" clId="{DDB880F0-DAEB-F741-A38F-2CE932F28C58}" dt="2020-10-05T19:11:00.690" v="91" actId="20577"/>
          <ac:spMkLst>
            <pc:docMk/>
            <pc:sldMk cId="2013888668" sldId="276"/>
            <ac:spMk id="2" creationId="{946CB69A-D2E3-854D-B348-C143AC912AFE}"/>
          </ac:spMkLst>
        </pc:spChg>
        <pc:spChg chg="mod">
          <ac:chgData name="Magnusson, Baldur" userId="80c7473c-1c39-43b5-a4c7-c88531771750" providerId="ADAL" clId="{DDB880F0-DAEB-F741-A38F-2CE932F28C58}" dt="2020-10-05T20:37:09.517" v="1318" actId="12788"/>
          <ac:spMkLst>
            <pc:docMk/>
            <pc:sldMk cId="2013888668" sldId="276"/>
            <ac:spMk id="3" creationId="{5E27CE55-83CB-F145-9828-9F6D70B7846C}"/>
          </ac:spMkLst>
        </pc:spChg>
        <pc:spChg chg="add del mod">
          <ac:chgData name="Magnusson, Baldur" userId="80c7473c-1c39-43b5-a4c7-c88531771750" providerId="ADAL" clId="{DDB880F0-DAEB-F741-A38F-2CE932F28C58}" dt="2020-10-06T19:03:45.490" v="1391"/>
          <ac:spMkLst>
            <pc:docMk/>
            <pc:sldMk cId="2013888668" sldId="276"/>
            <ac:spMk id="8" creationId="{3FE240AE-3FF9-6C42-915F-694BC490E1C3}"/>
          </ac:spMkLst>
        </pc:spChg>
        <pc:picChg chg="add del mod">
          <ac:chgData name="Magnusson, Baldur" userId="80c7473c-1c39-43b5-a4c7-c88531771750" providerId="ADAL" clId="{DDB880F0-DAEB-F741-A38F-2CE932F28C58}" dt="2020-10-05T19:51:05.415" v="925" actId="478"/>
          <ac:picMkLst>
            <pc:docMk/>
            <pc:sldMk cId="2013888668" sldId="276"/>
            <ac:picMk id="4" creationId="{B859F858-1E82-0445-B386-AF8156832A30}"/>
          </ac:picMkLst>
        </pc:picChg>
        <pc:picChg chg="add del">
          <ac:chgData name="Magnusson, Baldur" userId="80c7473c-1c39-43b5-a4c7-c88531771750" providerId="ADAL" clId="{DDB880F0-DAEB-F741-A38F-2CE932F28C58}" dt="2020-10-05T19:50:34.991" v="919"/>
          <ac:picMkLst>
            <pc:docMk/>
            <pc:sldMk cId="2013888668" sldId="276"/>
            <ac:picMk id="5" creationId="{3350E678-024F-D249-BD5F-005E1F8408AE}"/>
          </ac:picMkLst>
        </pc:picChg>
        <pc:picChg chg="add mod">
          <ac:chgData name="Magnusson, Baldur" userId="80c7473c-1c39-43b5-a4c7-c88531771750" providerId="ADAL" clId="{DDB880F0-DAEB-F741-A38F-2CE932F28C58}" dt="2020-10-05T19:51:38.859" v="936" actId="1076"/>
          <ac:picMkLst>
            <pc:docMk/>
            <pc:sldMk cId="2013888668" sldId="276"/>
            <ac:picMk id="6" creationId="{2B58EFCB-7F9E-CD43-A978-F942DCB1B567}"/>
          </ac:picMkLst>
        </pc:picChg>
        <pc:picChg chg="add mod">
          <ac:chgData name="Magnusson, Baldur" userId="80c7473c-1c39-43b5-a4c7-c88531771750" providerId="ADAL" clId="{DDB880F0-DAEB-F741-A38F-2CE932F28C58}" dt="2020-10-05T19:51:32.382" v="934" actId="1076"/>
          <ac:picMkLst>
            <pc:docMk/>
            <pc:sldMk cId="2013888668" sldId="276"/>
            <ac:picMk id="7" creationId="{B8067EFA-C7AE-8043-B3D8-06C51A861187}"/>
          </ac:picMkLst>
        </pc:picChg>
        <pc:picChg chg="add mod">
          <ac:chgData name="Magnusson, Baldur" userId="80c7473c-1c39-43b5-a4c7-c88531771750" providerId="ADAL" clId="{DDB880F0-DAEB-F741-A38F-2CE932F28C58}" dt="2020-10-06T19:08:40.942" v="1443"/>
          <ac:picMkLst>
            <pc:docMk/>
            <pc:sldMk cId="2013888668" sldId="276"/>
            <ac:picMk id="9" creationId="{96A23BE1-BD22-8C4B-AED3-53B627AF8C4E}"/>
          </ac:picMkLst>
        </pc:picChg>
        <pc:picChg chg="add mod modCrop">
          <ac:chgData name="Magnusson, Baldur" userId="80c7473c-1c39-43b5-a4c7-c88531771750" providerId="ADAL" clId="{DDB880F0-DAEB-F741-A38F-2CE932F28C58}" dt="2020-10-06T19:08:49.345" v="1456" actId="1035"/>
          <ac:picMkLst>
            <pc:docMk/>
            <pc:sldMk cId="2013888668" sldId="276"/>
            <ac:picMk id="11" creationId="{53DF5DA1-4114-8448-ACBF-F0EB111372BE}"/>
          </ac:picMkLst>
        </pc:picChg>
      </pc:sldChg>
      <pc:sldChg chg="addSp delSp modSp add mod modAnim addCm delCm modCm">
        <pc:chgData name="Magnusson, Baldur" userId="80c7473c-1c39-43b5-a4c7-c88531771750" providerId="ADAL" clId="{DDB880F0-DAEB-F741-A38F-2CE932F28C58}" dt="2020-10-08T08:43:08.229" v="2128" actId="1592"/>
        <pc:sldMkLst>
          <pc:docMk/>
          <pc:sldMk cId="1658669562" sldId="277"/>
        </pc:sldMkLst>
        <pc:spChg chg="mod">
          <ac:chgData name="Magnusson, Baldur" userId="80c7473c-1c39-43b5-a4c7-c88531771750" providerId="ADAL" clId="{DDB880F0-DAEB-F741-A38F-2CE932F28C58}" dt="2020-10-06T15:11:16.940" v="1339" actId="20577"/>
          <ac:spMkLst>
            <pc:docMk/>
            <pc:sldMk cId="1658669562" sldId="277"/>
            <ac:spMk id="2" creationId="{946CB69A-D2E3-854D-B348-C143AC912AFE}"/>
          </ac:spMkLst>
        </pc:spChg>
        <pc:spChg chg="del">
          <ac:chgData name="Magnusson, Baldur" userId="80c7473c-1c39-43b5-a4c7-c88531771750" providerId="ADAL" clId="{DDB880F0-DAEB-F741-A38F-2CE932F28C58}" dt="2020-10-05T20:08:15.137" v="1178" actId="478"/>
          <ac:spMkLst>
            <pc:docMk/>
            <pc:sldMk cId="1658669562" sldId="277"/>
            <ac:spMk id="3" creationId="{5E27CE55-83CB-F145-9828-9F6D70B7846C}"/>
          </ac:spMkLst>
        </pc:spChg>
        <pc:spChg chg="add mod">
          <ac:chgData name="Magnusson, Baldur" userId="80c7473c-1c39-43b5-a4c7-c88531771750" providerId="ADAL" clId="{DDB880F0-DAEB-F741-A38F-2CE932F28C58}" dt="2020-10-08T08:42:13.425" v="2118" actId="164"/>
          <ac:spMkLst>
            <pc:docMk/>
            <pc:sldMk cId="1658669562" sldId="277"/>
            <ac:spMk id="5" creationId="{2015DD69-E69D-3841-86B0-9C8BB7049878}"/>
          </ac:spMkLst>
        </pc:spChg>
        <pc:spChg chg="add mod">
          <ac:chgData name="Magnusson, Baldur" userId="80c7473c-1c39-43b5-a4c7-c88531771750" providerId="ADAL" clId="{DDB880F0-DAEB-F741-A38F-2CE932F28C58}" dt="2020-10-08T08:42:10.185" v="2117" actId="164"/>
          <ac:spMkLst>
            <pc:docMk/>
            <pc:sldMk cId="1658669562" sldId="277"/>
            <ac:spMk id="10" creationId="{9C2BC45F-DF79-3148-8CEF-94C84C19F75A}"/>
          </ac:spMkLst>
        </pc:spChg>
        <pc:spChg chg="add mod">
          <ac:chgData name="Magnusson, Baldur" userId="80c7473c-1c39-43b5-a4c7-c88531771750" providerId="ADAL" clId="{DDB880F0-DAEB-F741-A38F-2CE932F28C58}" dt="2020-10-08T08:42:06.133" v="2116" actId="164"/>
          <ac:spMkLst>
            <pc:docMk/>
            <pc:sldMk cId="1658669562" sldId="277"/>
            <ac:spMk id="11" creationId="{2434B32F-DB7A-834E-9F5A-23DA6C3C4C2D}"/>
          </ac:spMkLst>
        </pc:spChg>
        <pc:grpChg chg="add mod">
          <ac:chgData name="Magnusson, Baldur" userId="80c7473c-1c39-43b5-a4c7-c88531771750" providerId="ADAL" clId="{DDB880F0-DAEB-F741-A38F-2CE932F28C58}" dt="2020-10-08T08:42:06.133" v="2116" actId="164"/>
          <ac:grpSpMkLst>
            <pc:docMk/>
            <pc:sldMk cId="1658669562" sldId="277"/>
            <ac:grpSpMk id="3" creationId="{BEFBD9A2-93D7-3249-A9EC-D350A66B09B6}"/>
          </ac:grpSpMkLst>
        </pc:grpChg>
        <pc:grpChg chg="add mod">
          <ac:chgData name="Magnusson, Baldur" userId="80c7473c-1c39-43b5-a4c7-c88531771750" providerId="ADAL" clId="{DDB880F0-DAEB-F741-A38F-2CE932F28C58}" dt="2020-10-08T08:42:06.133" v="2116" actId="164"/>
          <ac:grpSpMkLst>
            <pc:docMk/>
            <pc:sldMk cId="1658669562" sldId="277"/>
            <ac:grpSpMk id="12" creationId="{99AFFD63-58C2-214D-986B-5A1E896C3956}"/>
          </ac:grpSpMkLst>
        </pc:grpChg>
        <pc:grpChg chg="add mod">
          <ac:chgData name="Magnusson, Baldur" userId="80c7473c-1c39-43b5-a4c7-c88531771750" providerId="ADAL" clId="{DDB880F0-DAEB-F741-A38F-2CE932F28C58}" dt="2020-10-08T08:42:59.521" v="2127" actId="1038"/>
          <ac:grpSpMkLst>
            <pc:docMk/>
            <pc:sldMk cId="1658669562" sldId="277"/>
            <ac:grpSpMk id="13" creationId="{3A0B271A-9B67-0C40-B0EA-D9535783C125}"/>
          </ac:grpSpMkLst>
        </pc:grpChg>
        <pc:grpChg chg="add mod">
          <ac:chgData name="Magnusson, Baldur" userId="80c7473c-1c39-43b5-a4c7-c88531771750" providerId="ADAL" clId="{DDB880F0-DAEB-F741-A38F-2CE932F28C58}" dt="2020-10-08T08:42:13.425" v="2118" actId="164"/>
          <ac:grpSpMkLst>
            <pc:docMk/>
            <pc:sldMk cId="1658669562" sldId="277"/>
            <ac:grpSpMk id="14" creationId="{47FF7686-146F-4843-B901-DBEC06918F3E}"/>
          </ac:grpSpMkLst>
        </pc:grpChg>
        <pc:picChg chg="add mod">
          <ac:chgData name="Magnusson, Baldur" userId="80c7473c-1c39-43b5-a4c7-c88531771750" providerId="ADAL" clId="{DDB880F0-DAEB-F741-A38F-2CE932F28C58}" dt="2020-10-08T08:42:13.425" v="2118" actId="164"/>
          <ac:picMkLst>
            <pc:docMk/>
            <pc:sldMk cId="1658669562" sldId="277"/>
            <ac:picMk id="4" creationId="{E5CEB4BF-9472-2C4F-8F34-54F966F9FD00}"/>
          </ac:picMkLst>
        </pc:picChg>
        <pc:picChg chg="add mod">
          <ac:chgData name="Magnusson, Baldur" userId="80c7473c-1c39-43b5-a4c7-c88531771750" providerId="ADAL" clId="{DDB880F0-DAEB-F741-A38F-2CE932F28C58}" dt="2020-10-08T08:42:10.185" v="2117" actId="164"/>
          <ac:picMkLst>
            <pc:docMk/>
            <pc:sldMk cId="1658669562" sldId="277"/>
            <ac:picMk id="6" creationId="{8A446167-C9A2-3448-AF7C-C85102832A97}"/>
          </ac:picMkLst>
        </pc:picChg>
        <pc:picChg chg="add mod">
          <ac:chgData name="Magnusson, Baldur" userId="80c7473c-1c39-43b5-a4c7-c88531771750" providerId="ADAL" clId="{DDB880F0-DAEB-F741-A38F-2CE932F28C58}" dt="2020-10-08T08:39:45.665" v="1960" actId="1076"/>
          <ac:picMkLst>
            <pc:docMk/>
            <pc:sldMk cId="1658669562" sldId="277"/>
            <ac:picMk id="7" creationId="{9694259B-3C56-2C43-8AAF-75C9B6605B57}"/>
          </ac:picMkLst>
        </pc:picChg>
        <pc:picChg chg="add mod">
          <ac:chgData name="Magnusson, Baldur" userId="80c7473c-1c39-43b5-a4c7-c88531771750" providerId="ADAL" clId="{DDB880F0-DAEB-F741-A38F-2CE932F28C58}" dt="2020-10-08T08:33:30.400" v="1945" actId="571"/>
          <ac:picMkLst>
            <pc:docMk/>
            <pc:sldMk cId="1658669562" sldId="277"/>
            <ac:picMk id="8" creationId="{92AB8CA0-C402-494A-94D3-628F1EA0B073}"/>
          </ac:picMkLst>
        </pc:picChg>
        <pc:picChg chg="add mod">
          <ac:chgData name="Magnusson, Baldur" userId="80c7473c-1c39-43b5-a4c7-c88531771750" providerId="ADAL" clId="{DDB880F0-DAEB-F741-A38F-2CE932F28C58}" dt="2020-10-08T08:39:45.665" v="1960" actId="1076"/>
          <ac:picMkLst>
            <pc:docMk/>
            <pc:sldMk cId="1658669562" sldId="277"/>
            <ac:picMk id="9" creationId="{4EC3B3D4-7E6A-5D49-8196-21ECE54DF7AB}"/>
          </ac:picMkLst>
        </pc:picChg>
      </pc:sldChg>
      <pc:sldChg chg="addSp delSp modSp add mod modAnim">
        <pc:chgData name="Magnusson, Baldur" userId="80c7473c-1c39-43b5-a4c7-c88531771750" providerId="ADAL" clId="{DDB880F0-DAEB-F741-A38F-2CE932F28C58}" dt="2020-10-07T19:53:56.215" v="1918" actId="20577"/>
        <pc:sldMkLst>
          <pc:docMk/>
          <pc:sldMk cId="505058472" sldId="278"/>
        </pc:sldMkLst>
        <pc:spChg chg="mod">
          <ac:chgData name="Magnusson, Baldur" userId="80c7473c-1c39-43b5-a4c7-c88531771750" providerId="ADAL" clId="{DDB880F0-DAEB-F741-A38F-2CE932F28C58}" dt="2020-10-07T19:53:56.215" v="1918" actId="20577"/>
          <ac:spMkLst>
            <pc:docMk/>
            <pc:sldMk cId="505058472" sldId="278"/>
            <ac:spMk id="2" creationId="{946CB69A-D2E3-854D-B348-C143AC912AFE}"/>
          </ac:spMkLst>
        </pc:spChg>
        <pc:spChg chg="del">
          <ac:chgData name="Magnusson, Baldur" userId="80c7473c-1c39-43b5-a4c7-c88531771750" providerId="ADAL" clId="{DDB880F0-DAEB-F741-A38F-2CE932F28C58}" dt="2020-10-05T20:28:11.105" v="1188" actId="478"/>
          <ac:spMkLst>
            <pc:docMk/>
            <pc:sldMk cId="505058472" sldId="278"/>
            <ac:spMk id="3" creationId="{5E27CE55-83CB-F145-9828-9F6D70B7846C}"/>
          </ac:spMkLst>
        </pc:spChg>
        <pc:picChg chg="add mod">
          <ac:chgData name="Magnusson, Baldur" userId="80c7473c-1c39-43b5-a4c7-c88531771750" providerId="ADAL" clId="{DDB880F0-DAEB-F741-A38F-2CE932F28C58}" dt="2020-10-05T20:29:40.159" v="1214" actId="1076"/>
          <ac:picMkLst>
            <pc:docMk/>
            <pc:sldMk cId="505058472" sldId="278"/>
            <ac:picMk id="4" creationId="{B6631605-A7A3-8941-91D6-1866D10D6637}"/>
          </ac:picMkLst>
        </pc:picChg>
        <pc:picChg chg="add mod">
          <ac:chgData name="Magnusson, Baldur" userId="80c7473c-1c39-43b5-a4c7-c88531771750" providerId="ADAL" clId="{DDB880F0-DAEB-F741-A38F-2CE932F28C58}" dt="2020-10-05T20:29:38.112" v="1213" actId="1076"/>
          <ac:picMkLst>
            <pc:docMk/>
            <pc:sldMk cId="505058472" sldId="278"/>
            <ac:picMk id="5" creationId="{66418E1B-BF03-054C-94EA-09EC4DD420BA}"/>
          </ac:picMkLst>
        </pc:picChg>
        <pc:picChg chg="add mod modCrop">
          <ac:chgData name="Magnusson, Baldur" userId="80c7473c-1c39-43b5-a4c7-c88531771750" providerId="ADAL" clId="{DDB880F0-DAEB-F741-A38F-2CE932F28C58}" dt="2020-10-05T20:29:36.657" v="1212" actId="1076"/>
          <ac:picMkLst>
            <pc:docMk/>
            <pc:sldMk cId="505058472" sldId="278"/>
            <ac:picMk id="6" creationId="{72CA2A0B-BD00-8F41-B64F-CF074F03A86F}"/>
          </ac:picMkLst>
        </pc:picChg>
      </pc:sldChg>
      <pc:sldChg chg="modSp add mod modAnim addCm modCm">
        <pc:chgData name="Magnusson, Baldur" userId="80c7473c-1c39-43b5-a4c7-c88531771750" providerId="ADAL" clId="{DDB880F0-DAEB-F741-A38F-2CE932F28C58}" dt="2020-10-07T18:41:13.637" v="1875"/>
        <pc:sldMkLst>
          <pc:docMk/>
          <pc:sldMk cId="2262572555" sldId="279"/>
        </pc:sldMkLst>
        <pc:spChg chg="mod">
          <ac:chgData name="Magnusson, Baldur" userId="80c7473c-1c39-43b5-a4c7-c88531771750" providerId="ADAL" clId="{DDB880F0-DAEB-F741-A38F-2CE932F28C58}" dt="2020-10-06T20:02:49.543" v="1651" actId="5793"/>
          <ac:spMkLst>
            <pc:docMk/>
            <pc:sldMk cId="2262572555" sldId="279"/>
            <ac:spMk id="2" creationId="{B86FE21B-9374-424A-A4B6-6A5D068A98DC}"/>
          </ac:spMkLst>
        </pc:spChg>
        <pc:spChg chg="mod">
          <ac:chgData name="Magnusson, Baldur" userId="80c7473c-1c39-43b5-a4c7-c88531771750" providerId="ADAL" clId="{DDB880F0-DAEB-F741-A38F-2CE932F28C58}" dt="2020-10-06T20:04:29.208" v="1715" actId="16959"/>
          <ac:spMkLst>
            <pc:docMk/>
            <pc:sldMk cId="2262572555" sldId="279"/>
            <ac:spMk id="3" creationId="{67C0C1A6-916C-D048-955A-CF2262DD534C}"/>
          </ac:spMkLst>
        </pc:spChg>
      </pc:sldChg>
      <pc:sldChg chg="modSp add mod modAnim">
        <pc:chgData name="Magnusson, Baldur" userId="80c7473c-1c39-43b5-a4c7-c88531771750" providerId="ADAL" clId="{DDB880F0-DAEB-F741-A38F-2CE932F28C58}" dt="2020-10-09T07:55:42.508" v="2459" actId="108"/>
        <pc:sldMkLst>
          <pc:docMk/>
          <pc:sldMk cId="2471798561" sldId="280"/>
        </pc:sldMkLst>
        <pc:spChg chg="mod">
          <ac:chgData name="Magnusson, Baldur" userId="80c7473c-1c39-43b5-a4c7-c88531771750" providerId="ADAL" clId="{DDB880F0-DAEB-F741-A38F-2CE932F28C58}" dt="2020-10-07T20:25:21.022" v="1942" actId="20577"/>
          <ac:spMkLst>
            <pc:docMk/>
            <pc:sldMk cId="2471798561" sldId="280"/>
            <ac:spMk id="2" creationId="{3A56AD37-B261-EF46-A554-7CFB8F1ED29C}"/>
          </ac:spMkLst>
        </pc:spChg>
        <pc:spChg chg="mod">
          <ac:chgData name="Magnusson, Baldur" userId="80c7473c-1c39-43b5-a4c7-c88531771750" providerId="ADAL" clId="{DDB880F0-DAEB-F741-A38F-2CE932F28C58}" dt="2020-10-09T07:55:42.508" v="2459" actId="108"/>
          <ac:spMkLst>
            <pc:docMk/>
            <pc:sldMk cId="2471798561" sldId="280"/>
            <ac:spMk id="3" creationId="{85A33707-33E8-1E4C-B911-C77667F36A02}"/>
          </ac:spMkLst>
        </pc:spChg>
      </pc:sldChg>
      <pc:sldChg chg="addSp delSp modSp add mod modAnim">
        <pc:chgData name="Magnusson, Baldur" userId="80c7473c-1c39-43b5-a4c7-c88531771750" providerId="ADAL" clId="{DDB880F0-DAEB-F741-A38F-2CE932F28C58}" dt="2020-10-09T07:50:33.118" v="2419" actId="20577"/>
        <pc:sldMkLst>
          <pc:docMk/>
          <pc:sldMk cId="2198051968" sldId="281"/>
        </pc:sldMkLst>
        <pc:spChg chg="mod">
          <ac:chgData name="Magnusson, Baldur" userId="80c7473c-1c39-43b5-a4c7-c88531771750" providerId="ADAL" clId="{DDB880F0-DAEB-F741-A38F-2CE932F28C58}" dt="2020-10-09T07:50:33.118" v="2419" actId="20577"/>
          <ac:spMkLst>
            <pc:docMk/>
            <pc:sldMk cId="2198051968" sldId="281"/>
            <ac:spMk id="3" creationId="{3D5B3995-C17F-B94A-9786-E289385C3E40}"/>
          </ac:spMkLst>
        </pc:spChg>
        <pc:spChg chg="add mod">
          <ac:chgData name="Magnusson, Baldur" userId="80c7473c-1c39-43b5-a4c7-c88531771750" providerId="ADAL" clId="{DDB880F0-DAEB-F741-A38F-2CE932F28C58}" dt="2020-10-06T18:59:48.457" v="1340" actId="12789"/>
          <ac:spMkLst>
            <pc:docMk/>
            <pc:sldMk cId="2198051968" sldId="281"/>
            <ac:spMk id="4" creationId="{18FA10A5-3E5A-8247-82CC-994C02FCA9EE}"/>
          </ac:spMkLst>
        </pc:spChg>
        <pc:spChg chg="add mod">
          <ac:chgData name="Magnusson, Baldur" userId="80c7473c-1c39-43b5-a4c7-c88531771750" providerId="ADAL" clId="{DDB880F0-DAEB-F741-A38F-2CE932F28C58}" dt="2020-10-06T18:59:58.987" v="1388" actId="1035"/>
          <ac:spMkLst>
            <pc:docMk/>
            <pc:sldMk cId="2198051968" sldId="281"/>
            <ac:spMk id="5" creationId="{FC363468-FF83-5B45-B2E7-A447E9AFF5E6}"/>
          </ac:spMkLst>
        </pc:spChg>
        <pc:spChg chg="add del mod">
          <ac:chgData name="Magnusson, Baldur" userId="80c7473c-1c39-43b5-a4c7-c88531771750" providerId="ADAL" clId="{DDB880F0-DAEB-F741-A38F-2CE932F28C58}" dt="2020-10-09T07:50:23.754" v="2416" actId="478"/>
          <ac:spMkLst>
            <pc:docMk/>
            <pc:sldMk cId="2198051968" sldId="281"/>
            <ac:spMk id="6" creationId="{874E7055-3ECD-8C41-BBDA-B396D6876A3C}"/>
          </ac:spMkLst>
        </pc:spChg>
      </pc:sldChg>
      <pc:sldChg chg="modSp add del mod ord">
        <pc:chgData name="Magnusson, Baldur" userId="80c7473c-1c39-43b5-a4c7-c88531771750" providerId="ADAL" clId="{DDB880F0-DAEB-F741-A38F-2CE932F28C58}" dt="2020-10-05T20:33:00.316" v="1218" actId="2696"/>
        <pc:sldMkLst>
          <pc:docMk/>
          <pc:sldMk cId="2929325872" sldId="281"/>
        </pc:sldMkLst>
        <pc:spChg chg="mod">
          <ac:chgData name="Magnusson, Baldur" userId="80c7473c-1c39-43b5-a4c7-c88531771750" providerId="ADAL" clId="{DDB880F0-DAEB-F741-A38F-2CE932F28C58}" dt="2020-10-05T19:14:37.156" v="327" actId="20577"/>
          <ac:spMkLst>
            <pc:docMk/>
            <pc:sldMk cId="2929325872" sldId="281"/>
            <ac:spMk id="2" creationId="{6211212A-AB22-464F-AC39-7D8D92E46C10}"/>
          </ac:spMkLst>
        </pc:spChg>
        <pc:spChg chg="mod">
          <ac:chgData name="Magnusson, Baldur" userId="80c7473c-1c39-43b5-a4c7-c88531771750" providerId="ADAL" clId="{DDB880F0-DAEB-F741-A38F-2CE932F28C58}" dt="2020-10-05T19:15:17.121" v="478" actId="20577"/>
          <ac:spMkLst>
            <pc:docMk/>
            <pc:sldMk cId="2929325872" sldId="281"/>
            <ac:spMk id="3" creationId="{3D5B3995-C17F-B94A-9786-E289385C3E40}"/>
          </ac:spMkLst>
        </pc:spChg>
      </pc:sldChg>
      <pc:sldChg chg="addSp delSp modSp add mod ord modAnim">
        <pc:chgData name="Magnusson, Baldur" userId="80c7473c-1c39-43b5-a4c7-c88531771750" providerId="ADAL" clId="{DDB880F0-DAEB-F741-A38F-2CE932F28C58}" dt="2020-10-09T07:59:48.369" v="2519" actId="20577"/>
        <pc:sldMkLst>
          <pc:docMk/>
          <pc:sldMk cId="4133317636" sldId="282"/>
        </pc:sldMkLst>
        <pc:spChg chg="mod">
          <ac:chgData name="Magnusson, Baldur" userId="80c7473c-1c39-43b5-a4c7-c88531771750" providerId="ADAL" clId="{DDB880F0-DAEB-F741-A38F-2CE932F28C58}" dt="2020-10-09T07:59:27.033" v="2484" actId="20577"/>
          <ac:spMkLst>
            <pc:docMk/>
            <pc:sldMk cId="4133317636" sldId="282"/>
            <ac:spMk id="2" creationId="{7BB45883-31D1-1B43-AA2A-BFB21091B381}"/>
          </ac:spMkLst>
        </pc:spChg>
        <pc:spChg chg="del">
          <ac:chgData name="Magnusson, Baldur" userId="80c7473c-1c39-43b5-a4c7-c88531771750" providerId="ADAL" clId="{DDB880F0-DAEB-F741-A38F-2CE932F28C58}" dt="2020-10-05T20:35:20.421" v="1260" actId="478"/>
          <ac:spMkLst>
            <pc:docMk/>
            <pc:sldMk cId="4133317636" sldId="282"/>
            <ac:spMk id="3" creationId="{32899236-8191-EE4A-BD4A-2D525CCD79AA}"/>
          </ac:spMkLst>
        </pc:spChg>
        <pc:spChg chg="add mod">
          <ac:chgData name="Magnusson, Baldur" userId="80c7473c-1c39-43b5-a4c7-c88531771750" providerId="ADAL" clId="{DDB880F0-DAEB-F741-A38F-2CE932F28C58}" dt="2020-10-09T07:54:40.356" v="2458" actId="1076"/>
          <ac:spMkLst>
            <pc:docMk/>
            <pc:sldMk cId="4133317636" sldId="282"/>
            <ac:spMk id="3" creationId="{C83252D7-6DDB-734D-9839-6C34EF85F071}"/>
          </ac:spMkLst>
        </pc:spChg>
        <pc:spChg chg="add mod">
          <ac:chgData name="Magnusson, Baldur" userId="80c7473c-1c39-43b5-a4c7-c88531771750" providerId="ADAL" clId="{DDB880F0-DAEB-F741-A38F-2CE932F28C58}" dt="2020-10-09T07:59:48.369" v="2519" actId="20577"/>
          <ac:spMkLst>
            <pc:docMk/>
            <pc:sldMk cId="4133317636" sldId="282"/>
            <ac:spMk id="5" creationId="{DFC07DF3-F036-2A46-B51A-021A64D42C40}"/>
          </ac:spMkLst>
        </pc:spChg>
        <pc:grpChg chg="add mod">
          <ac:chgData name="Magnusson, Baldur" userId="80c7473c-1c39-43b5-a4c7-c88531771750" providerId="ADAL" clId="{DDB880F0-DAEB-F741-A38F-2CE932F28C58}" dt="2020-10-09T07:54:18.491" v="2453" actId="164"/>
          <ac:grpSpMkLst>
            <pc:docMk/>
            <pc:sldMk cId="4133317636" sldId="282"/>
            <ac:grpSpMk id="6" creationId="{0BE64E23-DEA0-B340-90C6-B386FC0166E1}"/>
          </ac:grpSpMkLst>
        </pc:grpChg>
        <pc:picChg chg="add mod">
          <ac:chgData name="Magnusson, Baldur" userId="80c7473c-1c39-43b5-a4c7-c88531771750" providerId="ADAL" clId="{DDB880F0-DAEB-F741-A38F-2CE932F28C58}" dt="2020-10-09T07:54:18.491" v="2453" actId="164"/>
          <ac:picMkLst>
            <pc:docMk/>
            <pc:sldMk cId="4133317636" sldId="282"/>
            <ac:picMk id="4" creationId="{A4F9B033-2578-C044-B50E-C1AE4FCBC1AF}"/>
          </ac:picMkLst>
        </pc:picChg>
      </pc:sldChg>
      <pc:sldChg chg="delSp modSp add mod">
        <pc:chgData name="Magnusson, Baldur" userId="80c7473c-1c39-43b5-a4c7-c88531771750" providerId="ADAL" clId="{DDB880F0-DAEB-F741-A38F-2CE932F28C58}" dt="2020-10-06T20:49:23.290" v="1834" actId="12789"/>
        <pc:sldMkLst>
          <pc:docMk/>
          <pc:sldMk cId="1035512826" sldId="283"/>
        </pc:sldMkLst>
        <pc:spChg chg="mod">
          <ac:chgData name="Magnusson, Baldur" userId="80c7473c-1c39-43b5-a4c7-c88531771750" providerId="ADAL" clId="{DDB880F0-DAEB-F741-A38F-2CE932F28C58}" dt="2020-10-06T20:49:23.290" v="1834" actId="12789"/>
          <ac:spMkLst>
            <pc:docMk/>
            <pc:sldMk cId="1035512826" sldId="283"/>
            <ac:spMk id="2" creationId="{BCAFB7A5-EE0F-E648-9E54-180AC509BCF6}"/>
          </ac:spMkLst>
        </pc:spChg>
        <pc:spChg chg="del">
          <ac:chgData name="Magnusson, Baldur" userId="80c7473c-1c39-43b5-a4c7-c88531771750" providerId="ADAL" clId="{DDB880F0-DAEB-F741-A38F-2CE932F28C58}" dt="2020-10-06T20:49:17.510" v="1833" actId="478"/>
          <ac:spMkLst>
            <pc:docMk/>
            <pc:sldMk cId="1035512826" sldId="283"/>
            <ac:spMk id="3" creationId="{46E85057-5C27-FC4C-8142-C7118F875DB7}"/>
          </ac:spMkLst>
        </pc:spChg>
      </pc:sldChg>
      <pc:sldChg chg="add del">
        <pc:chgData name="Magnusson, Baldur" userId="80c7473c-1c39-43b5-a4c7-c88531771750" providerId="ADAL" clId="{DDB880F0-DAEB-F741-A38F-2CE932F28C58}" dt="2020-10-09T08:01:45.868" v="2520" actId="2696"/>
        <pc:sldMkLst>
          <pc:docMk/>
          <pc:sldMk cId="4173604569" sldId="284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6T21:26:49.130" idx="5">
    <p:pos x="511" y="2003"/>
    <p:text>Here there should be a hook - why should I continue listening to you? 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2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8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5899" y="2331264"/>
            <a:ext cx="5420202" cy="2195473"/>
          </a:xfrm>
        </p:spPr>
        <p:txBody>
          <a:bodyPr wrap="none">
            <a:spAutoFit/>
          </a:bodyPr>
          <a:lstStyle>
            <a:lvl1pPr algn="l">
              <a:lnSpc>
                <a:spcPct val="150000"/>
              </a:lnSpc>
              <a:defRPr sz="3200">
                <a:solidFill>
                  <a:schemeClr val="tx1">
                    <a:lumMod val="95000"/>
                  </a:schemeClr>
                </a:solidFill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7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9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3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5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1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9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2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F1BE6-633E-2B40-BE15-A0A152AA72CD}" type="datetimeFigureOut">
              <a:rPr lang="en-US" smtClean="0"/>
              <a:t>10/7/20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750E6-AD9E-924A-A86B-DEBCA251C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6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pharma.github.io/visR/" TargetMode="External"/><Relationship Id="rId3" Type="http://schemas.openxmlformats.org/officeDocument/2006/relationships/hyperlink" Target="https://youtu.be/pfxulpF9XOw" TargetMode="External"/><Relationship Id="rId7" Type="http://schemas.openxmlformats.org/officeDocument/2006/relationships/hyperlink" Target="https://github.com/VIS-SIG/Wonderful-Wednesdays" TargetMode="External"/><Relationship Id="rId2" Type="http://schemas.openxmlformats.org/officeDocument/2006/relationships/hyperlink" Target="https://graphicsprinciple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source.nibr.com/xgx/" TargetMode="External"/><Relationship Id="rId5" Type="http://schemas.openxmlformats.org/officeDocument/2006/relationships/hyperlink" Target="https://graphicsprinciples.github.io/cheatsheet.html" TargetMode="External"/><Relationship Id="rId4" Type="http://schemas.openxmlformats.org/officeDocument/2006/relationships/hyperlink" Target="https://ascpt.onlinelibrary.wiley.com/doi/full/10.1002/psp4.1245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vethirtyeight.com/" TargetMode="External"/><Relationship Id="rId7" Type="http://schemas.openxmlformats.org/officeDocument/2006/relationships/hyperlink" Target="http://vis-sig.github.io/blo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www.ft.com/coronavirusfree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91F3C-1C9F-0947-ABBB-057062E741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With great graphs</a:t>
            </a:r>
            <a:br>
              <a:rPr lang="en-US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</a:br>
            <a:r>
              <a:rPr lang="en-US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comes great power</a:t>
            </a:r>
            <a:endParaRPr lang="en-US" dirty="0">
              <a:solidFill>
                <a:schemeClr val="tx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90971-94A3-4249-A95A-08157F28B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7"/>
            <a:ext cx="9406759" cy="1894302"/>
          </a:xfrm>
        </p:spPr>
        <p:txBody>
          <a:bodyPr>
            <a:normAutofit/>
          </a:bodyPr>
          <a:lstStyle/>
          <a:p>
            <a:pPr algn="l"/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Baldur Magnusson</a:t>
            </a:r>
          </a:p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Early Development Biostatistics, Novartis Pharma AG</a:t>
            </a:r>
          </a:p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R/Pharma 2020</a:t>
            </a:r>
          </a:p>
        </p:txBody>
      </p:sp>
      <p:pic>
        <p:nvPicPr>
          <p:cNvPr id="8" name="Picture 7" descr="A picture containing web, object, umbrella, dark&#10;&#10;Description automatically generated">
            <a:extLst>
              <a:ext uri="{FF2B5EF4-FFF2-40B4-BE49-F238E27FC236}">
                <a16:creationId xmlns:a16="http://schemas.microsoft.com/office/drawing/2014/main" id="{7F16CE94-CC6F-4E4A-B17C-66553E76B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70" r="64232"/>
          <a:stretch/>
        </p:blipFill>
        <p:spPr>
          <a:xfrm>
            <a:off x="10419346" y="0"/>
            <a:ext cx="1760621" cy="172689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4841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A77E-3F08-0847-80B2-CC6F2FA64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How do we get there?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A8B4F-74C8-6841-9FCA-2E9F48E5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307" y="2757075"/>
            <a:ext cx="4925387" cy="2488438"/>
          </a:xfrm>
        </p:spPr>
        <p:txBody>
          <a:bodyPr wrap="none" anchor="ctr">
            <a:spAutoFit/>
          </a:bodyPr>
          <a:lstStyle/>
          <a:p>
            <a:r>
              <a:rPr lang="en-US" dirty="0"/>
              <a:t>Know your </a:t>
            </a:r>
            <a:r>
              <a:rPr lang="en-US" dirty="0">
                <a:solidFill>
                  <a:schemeClr val="accent5"/>
                </a:solidFill>
              </a:rPr>
              <a:t>purpose</a:t>
            </a:r>
          </a:p>
          <a:p>
            <a:r>
              <a:rPr lang="en-US" dirty="0"/>
              <a:t>Show the data </a:t>
            </a:r>
            <a:r>
              <a:rPr lang="en-US" dirty="0">
                <a:solidFill>
                  <a:schemeClr val="accent5"/>
                </a:solidFill>
              </a:rPr>
              <a:t>clearly</a:t>
            </a:r>
          </a:p>
          <a:p>
            <a:r>
              <a:rPr lang="en-US" dirty="0"/>
              <a:t>Make the </a:t>
            </a:r>
            <a:r>
              <a:rPr lang="en-US" dirty="0">
                <a:solidFill>
                  <a:schemeClr val="accent5"/>
                </a:solidFill>
              </a:rPr>
              <a:t>message</a:t>
            </a:r>
            <a:r>
              <a:rPr lang="en-US" dirty="0"/>
              <a:t> obvious</a:t>
            </a:r>
          </a:p>
        </p:txBody>
      </p:sp>
    </p:spTree>
    <p:extLst>
      <p:ext uri="{BB962C8B-B14F-4D97-AF65-F5344CB8AC3E}">
        <p14:creationId xmlns:p14="http://schemas.microsoft.com/office/powerpoint/2010/main" val="126948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6AC7-3959-F640-9076-E5C0F7A4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Know your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8BD6B-F16E-CF4F-AFB9-72911236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899" y="2331264"/>
            <a:ext cx="5420202" cy="2195473"/>
          </a:xfrm>
        </p:spPr>
        <p:txBody>
          <a:bodyPr anchor="ctr"/>
          <a:lstStyle/>
          <a:p>
            <a:r>
              <a:rPr lang="en-US" dirty="0"/>
              <a:t>What is the question? </a:t>
            </a:r>
          </a:p>
          <a:p>
            <a:r>
              <a:rPr lang="en-US" dirty="0"/>
              <a:t>Who wants to know?</a:t>
            </a:r>
          </a:p>
          <a:p>
            <a:r>
              <a:rPr lang="en-US" dirty="0"/>
              <a:t>Why do they want to know?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2FA000-9A74-A841-8011-AFA77B5850D5}"/>
              </a:ext>
            </a:extLst>
          </p:cNvPr>
          <p:cNvSpPr txBox="1">
            <a:spLocks/>
          </p:cNvSpPr>
          <p:nvPr/>
        </p:nvSpPr>
        <p:spPr>
          <a:xfrm>
            <a:off x="3385899" y="2184781"/>
            <a:ext cx="5288371" cy="248843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What is the question?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Who wants to know?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Why do they want to know?  </a:t>
            </a:r>
          </a:p>
        </p:txBody>
      </p:sp>
    </p:spTree>
    <p:extLst>
      <p:ext uri="{BB962C8B-B14F-4D97-AF65-F5344CB8AC3E}">
        <p14:creationId xmlns:p14="http://schemas.microsoft.com/office/powerpoint/2010/main" val="23358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7DE-F54D-4840-9227-2636C99D7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Show the data clearly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C85DA-327D-E848-AA77-5C7694BCC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4256" y="2184781"/>
            <a:ext cx="6183488" cy="2488438"/>
          </a:xfrm>
        </p:spPr>
        <p:txBody>
          <a:bodyPr wrap="none" anchor="ctr"/>
          <a:lstStyle/>
          <a:p>
            <a:r>
              <a:rPr lang="en-US" dirty="0"/>
              <a:t>Simplify!</a:t>
            </a:r>
          </a:p>
          <a:p>
            <a:r>
              <a:rPr lang="en-US" dirty="0"/>
              <a:t>Maximize the signal over the noise</a:t>
            </a:r>
          </a:p>
          <a:p>
            <a:r>
              <a:rPr lang="en-US" dirty="0"/>
              <a:t>Show the relevant data directly</a:t>
            </a:r>
          </a:p>
        </p:txBody>
      </p:sp>
    </p:spTree>
    <p:extLst>
      <p:ext uri="{BB962C8B-B14F-4D97-AF65-F5344CB8AC3E}">
        <p14:creationId xmlns:p14="http://schemas.microsoft.com/office/powerpoint/2010/main" val="202381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45883-31D1-1B43-AA2A-BFB21091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Tying it all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07DF3-F036-2A46-B51A-021A64D42C40}"/>
              </a:ext>
            </a:extLst>
          </p:cNvPr>
          <p:cNvSpPr txBox="1"/>
          <p:nvPr/>
        </p:nvSpPr>
        <p:spPr>
          <a:xfrm>
            <a:off x="9228219" y="2815389"/>
            <a:ext cx="280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Do you want your audience to play “Where’s Wally?”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E64E23-DEA0-B340-90C6-B386FC0166E1}"/>
              </a:ext>
            </a:extLst>
          </p:cNvPr>
          <p:cNvGrpSpPr/>
          <p:nvPr/>
        </p:nvGrpSpPr>
        <p:grpSpPr>
          <a:xfrm>
            <a:off x="3198000" y="1979761"/>
            <a:ext cx="5796000" cy="4385356"/>
            <a:chOff x="3198000" y="1979761"/>
            <a:chExt cx="5796000" cy="4385356"/>
          </a:xfrm>
        </p:grpSpPr>
        <p:pic>
          <p:nvPicPr>
            <p:cNvPr id="4" name="Google Shape;300;p51" descr="Can you spot him?">
              <a:extLst>
                <a:ext uri="{FF2B5EF4-FFF2-40B4-BE49-F238E27FC236}">
                  <a16:creationId xmlns:a16="http://schemas.microsoft.com/office/drawing/2014/main" id="{A4F9B033-2578-C044-B50E-C1AE4FCBC1AF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198000" y="1979761"/>
              <a:ext cx="5796000" cy="4077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3252D7-6DDB-734D-9839-6C34EF85F071}"/>
                </a:ext>
              </a:extLst>
            </p:cNvPr>
            <p:cNvSpPr txBox="1"/>
            <p:nvPr/>
          </p:nvSpPr>
          <p:spPr>
            <a:xfrm>
              <a:off x="3198000" y="6057340"/>
              <a:ext cx="1824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400" dirty="0"/>
                <a:t>Credit: Andrew Wright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3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E3D0-95AF-CA48-93EC-3102D5D2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Make the message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24C49-CC77-FB46-8FB5-FB5E173F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0" y="1768882"/>
            <a:ext cx="5859701" cy="3320236"/>
          </a:xfrm>
        </p:spPr>
        <p:txBody>
          <a:bodyPr wrap="none" anchor="ctr">
            <a:noAutofit/>
          </a:bodyPr>
          <a:lstStyle/>
          <a:p>
            <a:r>
              <a:rPr lang="en-US" dirty="0"/>
              <a:t>Show the answer</a:t>
            </a:r>
          </a:p>
          <a:p>
            <a:r>
              <a:rPr lang="en-US" dirty="0"/>
              <a:t>Draw attention &amp; do repeat yourself</a:t>
            </a:r>
          </a:p>
          <a:p>
            <a:r>
              <a:rPr lang="en-US" dirty="0"/>
              <a:t>Always add a title</a:t>
            </a:r>
          </a:p>
          <a:p>
            <a:r>
              <a:rPr lang="en-US" dirty="0">
                <a:solidFill>
                  <a:schemeClr val="accent5"/>
                </a:solidFill>
              </a:rPr>
              <a:t>Make the message impossible to miss</a:t>
            </a:r>
          </a:p>
        </p:txBody>
      </p:sp>
    </p:spTree>
    <p:extLst>
      <p:ext uri="{BB962C8B-B14F-4D97-AF65-F5344CB8AC3E}">
        <p14:creationId xmlns:p14="http://schemas.microsoft.com/office/powerpoint/2010/main" val="92039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6920-424A-9C4F-ABDD-14F98811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elephant in the room…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C1745-916D-B64C-807B-70F14E6A1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700" y="2184782"/>
            <a:ext cx="6845400" cy="2488438"/>
          </a:xfrm>
        </p:spPr>
        <p:txBody>
          <a:bodyPr wrap="none" anchor="ctr"/>
          <a:lstStyle/>
          <a:p>
            <a:r>
              <a:rPr lang="en-US" dirty="0"/>
              <a:t>No one-size-fits-all</a:t>
            </a:r>
          </a:p>
          <a:p>
            <a:r>
              <a:rPr lang="en-US" dirty="0"/>
              <a:t>Choose consciously for your situation</a:t>
            </a:r>
          </a:p>
          <a:p>
            <a:r>
              <a:rPr lang="en-US" dirty="0"/>
              <a:t>Make it a habit – test and repeat</a:t>
            </a:r>
          </a:p>
        </p:txBody>
      </p:sp>
    </p:spTree>
    <p:extLst>
      <p:ext uri="{BB962C8B-B14F-4D97-AF65-F5344CB8AC3E}">
        <p14:creationId xmlns:p14="http://schemas.microsoft.com/office/powerpoint/2010/main" val="16414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F44BE-EC63-A749-800B-C9AEF8FA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Is the exposure different? How?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3E328-AC96-114D-9207-7A2DF1A1B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5026" y="1544595"/>
            <a:ext cx="9141947" cy="480677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1643E9A-9679-4E4A-B233-962F52825370}"/>
              </a:ext>
            </a:extLst>
          </p:cNvPr>
          <p:cNvGrpSpPr/>
          <p:nvPr/>
        </p:nvGrpSpPr>
        <p:grpSpPr>
          <a:xfrm>
            <a:off x="7041931" y="2594944"/>
            <a:ext cx="3336169" cy="338554"/>
            <a:chOff x="6770412" y="2436177"/>
            <a:chExt cx="3336169" cy="338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AF8CC1-4B6C-4246-8E70-8DFBB6EF04AF}"/>
                </a:ext>
              </a:extLst>
            </p:cNvPr>
            <p:cNvSpPr txBox="1"/>
            <p:nvPr/>
          </p:nvSpPr>
          <p:spPr>
            <a:xfrm>
              <a:off x="7450085" y="2436177"/>
              <a:ext cx="26564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Peak concentration is similar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6BF4638-36CD-3D43-B2C6-7C962BC6B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0412" y="2605454"/>
              <a:ext cx="67967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9D85DF-A832-1845-A4F5-B68EF2962D56}"/>
              </a:ext>
            </a:extLst>
          </p:cNvPr>
          <p:cNvGrpSpPr/>
          <p:nvPr/>
        </p:nvGrpSpPr>
        <p:grpSpPr>
          <a:xfrm>
            <a:off x="6190593" y="4093779"/>
            <a:ext cx="4187507" cy="740980"/>
            <a:chOff x="6190593" y="4093779"/>
            <a:chExt cx="4187507" cy="7409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D57DA7-9656-874B-A018-76B6672698E8}"/>
                </a:ext>
              </a:extLst>
            </p:cNvPr>
            <p:cNvSpPr txBox="1"/>
            <p:nvPr/>
          </p:nvSpPr>
          <p:spPr>
            <a:xfrm>
              <a:off x="7721604" y="4112968"/>
              <a:ext cx="26564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Elimination is substantially faster in Japanese patients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0621776-A51F-E740-B009-9EFB4B15833F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6190593" y="4093779"/>
              <a:ext cx="1531011" cy="3115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EF7EE83-2DF0-D049-B193-E2A8B9DFD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0593" y="4424546"/>
              <a:ext cx="1531011" cy="4102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0B4737-5C9E-8F40-B0FA-F1AE062DB105}"/>
              </a:ext>
            </a:extLst>
          </p:cNvPr>
          <p:cNvGrpSpPr/>
          <p:nvPr/>
        </p:nvGrpSpPr>
        <p:grpSpPr>
          <a:xfrm>
            <a:off x="4356538" y="2456444"/>
            <a:ext cx="2201083" cy="2477551"/>
            <a:chOff x="4356538" y="2456444"/>
            <a:chExt cx="2201083" cy="24775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EDA4AD-2CE5-D54A-A9DF-C738788F0A59}"/>
                </a:ext>
              </a:extLst>
            </p:cNvPr>
            <p:cNvSpPr txBox="1"/>
            <p:nvPr/>
          </p:nvSpPr>
          <p:spPr>
            <a:xfrm>
              <a:off x="6053957" y="2456444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0.93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7580F1-2B1E-8945-BBFF-47E142DB0527}"/>
                </a:ext>
              </a:extLst>
            </p:cNvPr>
            <p:cNvSpPr txBox="1"/>
            <p:nvPr/>
          </p:nvSpPr>
          <p:spPr>
            <a:xfrm>
              <a:off x="4356538" y="3534100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0.45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6063C0-4E3D-4345-810C-D2120CDDA2F6}"/>
                </a:ext>
              </a:extLst>
            </p:cNvPr>
            <p:cNvSpPr txBox="1"/>
            <p:nvPr/>
          </p:nvSpPr>
          <p:spPr>
            <a:xfrm>
              <a:off x="5290966" y="4626218"/>
              <a:ext cx="503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0.67</a:t>
              </a:r>
            </a:p>
          </p:txBody>
        </p:sp>
      </p:grpSp>
      <p:pic>
        <p:nvPicPr>
          <p:cNvPr id="23" name="Picture 3">
            <a:extLst>
              <a:ext uri="{FF2B5EF4-FFF2-40B4-BE49-F238E27FC236}">
                <a16:creationId xmlns:a16="http://schemas.microsoft.com/office/drawing/2014/main" id="{DD49FE7F-00AA-C947-B051-79395C840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3100" y="1736966"/>
            <a:ext cx="5765800" cy="42635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D6DC7C-2BE0-1A4E-8636-A9336F17806B}"/>
              </a:ext>
            </a:extLst>
          </p:cNvPr>
          <p:cNvSpPr txBox="1"/>
          <p:nvPr/>
        </p:nvSpPr>
        <p:spPr>
          <a:xfrm>
            <a:off x="489098" y="245644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396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1D9B2-94C0-BB42-BBB0-FE912659A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The goal of the quantitative scientist is to influence through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AEB68-2431-7E46-8812-409AA3188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1575" cy="4351338"/>
          </a:xfrm>
        </p:spPr>
        <p:txBody>
          <a:bodyPr anchor="ctr"/>
          <a:lstStyle/>
          <a:p>
            <a:r>
              <a:rPr lang="en-US" dirty="0"/>
              <a:t>Influence → communication</a:t>
            </a:r>
          </a:p>
          <a:p>
            <a:r>
              <a:rPr lang="en-US" dirty="0"/>
              <a:t>Most effective medium: </a:t>
            </a:r>
            <a:r>
              <a:rPr lang="en-US" dirty="0">
                <a:solidFill>
                  <a:schemeClr val="accent5"/>
                </a:solidFill>
              </a:rPr>
              <a:t>visual</a:t>
            </a:r>
          </a:p>
          <a:p>
            <a:r>
              <a:rPr lang="en-US" dirty="0"/>
              <a:t>Purpose – Clarity – Message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9D5BE5-0CC6-CD40-9048-CE8D7B9BA614}"/>
              </a:ext>
            </a:extLst>
          </p:cNvPr>
          <p:cNvGrpSpPr/>
          <p:nvPr/>
        </p:nvGrpSpPr>
        <p:grpSpPr>
          <a:xfrm>
            <a:off x="6719775" y="1064641"/>
            <a:ext cx="5369444" cy="5112322"/>
            <a:chOff x="6719775" y="1064641"/>
            <a:chExt cx="5369444" cy="51123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B5651-DD73-A443-9088-68285D9F1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202" t="9740" r="13738" b="10457"/>
            <a:stretch/>
          </p:blipFill>
          <p:spPr>
            <a:xfrm>
              <a:off x="6719775" y="2397088"/>
              <a:ext cx="3854282" cy="3779875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F25CBE-79AA-A345-9815-796F631FF904}"/>
                </a:ext>
              </a:extLst>
            </p:cNvPr>
            <p:cNvGrpSpPr/>
            <p:nvPr/>
          </p:nvGrpSpPr>
          <p:grpSpPr>
            <a:xfrm>
              <a:off x="8887046" y="1064641"/>
              <a:ext cx="3202173" cy="1862678"/>
              <a:chOff x="8887046" y="1064641"/>
              <a:chExt cx="3202173" cy="186267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67FA7A7-4F76-9743-BDFD-79937F14547C}"/>
                  </a:ext>
                </a:extLst>
              </p:cNvPr>
              <p:cNvSpPr/>
              <p:nvPr/>
            </p:nvSpPr>
            <p:spPr>
              <a:xfrm>
                <a:off x="8887046" y="1064641"/>
                <a:ext cx="3202173" cy="177425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95000"/>
                      </a:schemeClr>
                    </a:solidFill>
                  </a:rPr>
                  <a:t>With great graphs comes great power!</a:t>
                </a:r>
              </a:p>
            </p:txBody>
          </p:sp>
          <p:sp>
            <p:nvSpPr>
              <p:cNvPr id="7" name="Right Triangle 6">
                <a:extLst>
                  <a:ext uri="{FF2B5EF4-FFF2-40B4-BE49-F238E27FC236}">
                    <a16:creationId xmlns:a16="http://schemas.microsoft.com/office/drawing/2014/main" id="{FCBD2B8F-6321-B64E-8508-18C8B9A2F4A6}"/>
                  </a:ext>
                </a:extLst>
              </p:cNvPr>
              <p:cNvSpPr/>
              <p:nvPr/>
            </p:nvSpPr>
            <p:spPr>
              <a:xfrm rot="21309051">
                <a:off x="9176527" y="2364007"/>
                <a:ext cx="498622" cy="563312"/>
              </a:xfrm>
              <a:custGeom>
                <a:avLst/>
                <a:gdLst>
                  <a:gd name="connsiteX0" fmla="*/ 0 w 617477"/>
                  <a:gd name="connsiteY0" fmla="*/ 508732 h 508732"/>
                  <a:gd name="connsiteX1" fmla="*/ 0 w 617477"/>
                  <a:gd name="connsiteY1" fmla="*/ 0 h 508732"/>
                  <a:gd name="connsiteX2" fmla="*/ 617477 w 617477"/>
                  <a:gd name="connsiteY2" fmla="*/ 508732 h 508732"/>
                  <a:gd name="connsiteX3" fmla="*/ 0 w 617477"/>
                  <a:gd name="connsiteY3" fmla="*/ 508732 h 508732"/>
                  <a:gd name="connsiteX0" fmla="*/ 0 w 498622"/>
                  <a:gd name="connsiteY0" fmla="*/ 508732 h 508732"/>
                  <a:gd name="connsiteX1" fmla="*/ 0 w 498622"/>
                  <a:gd name="connsiteY1" fmla="*/ 0 h 508732"/>
                  <a:gd name="connsiteX2" fmla="*/ 498622 w 498622"/>
                  <a:gd name="connsiteY2" fmla="*/ 274564 h 508732"/>
                  <a:gd name="connsiteX3" fmla="*/ 0 w 498622"/>
                  <a:gd name="connsiteY3" fmla="*/ 508732 h 508732"/>
                  <a:gd name="connsiteX0" fmla="*/ 0 w 498622"/>
                  <a:gd name="connsiteY0" fmla="*/ 563312 h 563312"/>
                  <a:gd name="connsiteX1" fmla="*/ 111338 w 498622"/>
                  <a:gd name="connsiteY1" fmla="*/ 0 h 563312"/>
                  <a:gd name="connsiteX2" fmla="*/ 498622 w 498622"/>
                  <a:gd name="connsiteY2" fmla="*/ 329144 h 563312"/>
                  <a:gd name="connsiteX3" fmla="*/ 0 w 498622"/>
                  <a:gd name="connsiteY3" fmla="*/ 563312 h 563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8622" h="563312">
                    <a:moveTo>
                      <a:pt x="0" y="563312"/>
                    </a:moveTo>
                    <a:lnTo>
                      <a:pt x="111338" y="0"/>
                    </a:lnTo>
                    <a:lnTo>
                      <a:pt x="498622" y="329144"/>
                    </a:lnTo>
                    <a:lnTo>
                      <a:pt x="0" y="56331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390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AD37-B261-EF46-A554-7CFB8F1E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If you want to be more like Spiderman…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3707-33E8-1E4C-B911-C77667F36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9947" y="2018434"/>
            <a:ext cx="7692106" cy="4000262"/>
          </a:xfrm>
        </p:spPr>
        <p:txBody>
          <a:bodyPr/>
          <a:lstStyle/>
          <a:p>
            <a:r>
              <a:rPr lang="en-GB" sz="2400" dirty="0">
                <a:hlinkClick r:id="rId2"/>
              </a:rPr>
              <a:t>https://graphicsprinciples.github.io/</a:t>
            </a:r>
            <a:r>
              <a:rPr lang="en-GB" sz="2400" dirty="0"/>
              <a:t> </a:t>
            </a:r>
            <a:endParaRPr lang="en-CH" sz="2400" dirty="0"/>
          </a:p>
          <a:p>
            <a:r>
              <a:rPr lang="en-CH" sz="2400" dirty="0"/>
              <a:t>EVC </a:t>
            </a:r>
            <a:r>
              <a:rPr lang="en-CH" sz="2400" dirty="0">
                <a:hlinkClick r:id="rId3"/>
              </a:rPr>
              <a:t>video</a:t>
            </a:r>
            <a:r>
              <a:rPr lang="en-CH" sz="2400" dirty="0"/>
              <a:t> and </a:t>
            </a:r>
            <a:r>
              <a:rPr lang="en-CH" sz="2400" dirty="0">
                <a:hlinkClick r:id="rId4"/>
              </a:rPr>
              <a:t>tutorial</a:t>
            </a:r>
            <a:endParaRPr lang="en-CH" sz="2400" dirty="0"/>
          </a:p>
          <a:p>
            <a:r>
              <a:rPr lang="en-CH" sz="2400" dirty="0"/>
              <a:t>A graphics principles </a:t>
            </a:r>
            <a:r>
              <a:rPr lang="en-GB" sz="2400" dirty="0">
                <a:hlinkClick r:id="rId5"/>
              </a:rPr>
              <a:t>cheat sheet</a:t>
            </a:r>
            <a:endParaRPr lang="en-GB" sz="2400" dirty="0"/>
          </a:p>
          <a:p>
            <a:r>
              <a:rPr lang="en-GB" sz="2400" dirty="0" err="1"/>
              <a:t>xGx</a:t>
            </a:r>
            <a:r>
              <a:rPr lang="en-GB" sz="2400" dirty="0"/>
              <a:t>: </a:t>
            </a:r>
            <a:r>
              <a:rPr lang="en-GB" sz="2400" dirty="0">
                <a:hlinkClick r:id="rId6"/>
              </a:rPr>
              <a:t>https://opensource.nibr.com/xgx/</a:t>
            </a:r>
            <a:r>
              <a:rPr lang="en-GB" sz="2400" dirty="0"/>
              <a:t> </a:t>
            </a:r>
          </a:p>
          <a:p>
            <a:r>
              <a:rPr lang="en-GB" sz="2400" dirty="0"/>
              <a:t>WW: </a:t>
            </a:r>
            <a:r>
              <a:rPr lang="en-GB" sz="2400" dirty="0">
                <a:hlinkClick r:id="rId7"/>
              </a:rPr>
              <a:t>https://github.com/VIS-SIG/Wonderful-Wednesdays</a:t>
            </a:r>
            <a:r>
              <a:rPr lang="en-GB" sz="2400" dirty="0"/>
              <a:t> </a:t>
            </a:r>
          </a:p>
          <a:p>
            <a:r>
              <a:rPr lang="en-GB" sz="2400" dirty="0" err="1"/>
              <a:t>visR</a:t>
            </a:r>
            <a:r>
              <a:rPr lang="en-GB" sz="2400" dirty="0"/>
              <a:t>: </a:t>
            </a:r>
            <a:r>
              <a:rPr lang="en-GB" sz="2400" dirty="0">
                <a:hlinkClick r:id="rId8"/>
              </a:rPr>
              <a:t>https://openpharma.github.io/visR/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17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B7A5-EE0F-E648-9E54-180AC509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en-CH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3551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212A-AB22-464F-AC39-7D8D92E4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3995-C17F-B94A-9786-E289385C3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7786" y="2445793"/>
            <a:ext cx="2989793" cy="2096087"/>
          </a:xfrm>
        </p:spPr>
        <p:txBody>
          <a:bodyPr/>
          <a:lstStyle/>
          <a:p>
            <a:r>
              <a:rPr lang="en-CH" sz="1800" dirty="0"/>
              <a:t>Alison Margolskee*</a:t>
            </a:r>
          </a:p>
          <a:p>
            <a:r>
              <a:rPr lang="en-CH" sz="1800" dirty="0"/>
              <a:t>Marc Vandemeulebroecke*</a:t>
            </a:r>
          </a:p>
          <a:p>
            <a:r>
              <a:rPr lang="en-CH" sz="1800" dirty="0"/>
              <a:t>Mark Baillie*</a:t>
            </a:r>
          </a:p>
          <a:p>
            <a:r>
              <a:rPr lang="en-CH" sz="1800" dirty="0"/>
              <a:t>Andrew Wright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FA10A5-3E5A-8247-82CC-994C02FCA9EE}"/>
              </a:ext>
            </a:extLst>
          </p:cNvPr>
          <p:cNvSpPr txBox="1">
            <a:spLocks/>
          </p:cNvSpPr>
          <p:nvPr/>
        </p:nvSpPr>
        <p:spPr>
          <a:xfrm>
            <a:off x="6470342" y="2445793"/>
            <a:ext cx="1895134" cy="209608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1800" dirty="0"/>
              <a:t>Julie Jones</a:t>
            </a:r>
          </a:p>
          <a:p>
            <a:r>
              <a:rPr lang="en-CH" sz="1800" dirty="0"/>
              <a:t>Ivo Vranesic</a:t>
            </a:r>
          </a:p>
          <a:p>
            <a:r>
              <a:rPr lang="en-CH" sz="1800" dirty="0"/>
              <a:t>Doug Robinson</a:t>
            </a:r>
          </a:p>
          <a:p>
            <a:r>
              <a:rPr lang="en-CH" sz="1800" dirty="0"/>
              <a:t>Allison Florance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63468-FF83-5B45-B2E7-A447E9AFF5E6}"/>
              </a:ext>
            </a:extLst>
          </p:cNvPr>
          <p:cNvSpPr txBox="1"/>
          <p:nvPr/>
        </p:nvSpPr>
        <p:spPr>
          <a:xfrm>
            <a:off x="5005076" y="4777017"/>
            <a:ext cx="189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CH" dirty="0"/>
              <a:t>nd many more… </a:t>
            </a:r>
          </a:p>
        </p:txBody>
      </p:sp>
    </p:spTree>
    <p:extLst>
      <p:ext uri="{BB962C8B-B14F-4D97-AF65-F5344CB8AC3E}">
        <p14:creationId xmlns:p14="http://schemas.microsoft.com/office/powerpoint/2010/main" val="219805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9A-D2E3-854D-B348-C143AC91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My start in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7CE55-83CB-F145-9828-9F6D70B7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961" y="2331264"/>
            <a:ext cx="7498078" cy="2488502"/>
          </a:xfrm>
        </p:spPr>
        <p:txBody>
          <a:bodyPr/>
          <a:lstStyle/>
          <a:p>
            <a:r>
              <a:rPr lang="en-CH" dirty="0"/>
              <a:t>From a no-graph, data-free statistics PhD…</a:t>
            </a:r>
          </a:p>
          <a:p>
            <a:r>
              <a:rPr lang="en-CH" dirty="0"/>
              <a:t>…into a highly exploratory environment</a:t>
            </a:r>
          </a:p>
          <a:p>
            <a:r>
              <a:rPr lang="en-CH" dirty="0"/>
              <a:t>Google said: “try ggplot2!”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8EFCB-7F9E-CD43-A978-F942DCB1B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871" y="4897030"/>
            <a:ext cx="1581759" cy="1617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67EFA-C7AE-8043-B3D8-06C51A86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58" y="5364090"/>
            <a:ext cx="4813714" cy="5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23BE1-BD22-8C4B-AED3-53B627AF8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039" y="3483144"/>
            <a:ext cx="2082800" cy="457200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53DF5DA1-4114-8448-ACBF-F0EB111372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12" b="71362" l="28750" r="70625">
                        <a14:foregroundMark x1="31875" y1="22066" x2="31875" y2="22066"/>
                        <a14:foregroundMark x1="45938" y1="14554" x2="45938" y2="14554"/>
                        <a14:foregroundMark x1="58438" y1="10329" x2="69375" y2="41784"/>
                        <a14:foregroundMark x1="69375" y1="41784" x2="69375" y2="44601"/>
                        <a14:foregroundMark x1="38125" y1="61033" x2="54688" y2="66667"/>
                        <a14:foregroundMark x1="51250" y1="71362" x2="51250" y2="71362"/>
                        <a14:foregroundMark x1="28750" y1="37559" x2="28750" y2="37559"/>
                      </a14:backgroundRemoval>
                    </a14:imgEffect>
                  </a14:imgLayer>
                </a14:imgProps>
              </a:ext>
            </a:extLst>
          </a:blip>
          <a:srcRect l="23698" r="23901" b="21952"/>
          <a:stretch/>
        </p:blipFill>
        <p:spPr>
          <a:xfrm>
            <a:off x="10334384" y="2286257"/>
            <a:ext cx="1104109" cy="10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8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E21B-9374-424A-A4B6-6A5D068A9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Plotting is fun, but…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0C1A6-916C-D048-955A-CF2262DD53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96967" y="2618233"/>
                <a:ext cx="9476697" cy="1620252"/>
              </a:xfrm>
            </p:spPr>
            <p:txBody>
              <a:bodyPr/>
              <a:lstStyle/>
              <a:p>
                <a:r>
                  <a:rPr lang="en-CH" dirty="0"/>
                  <a:t>A bad plot can be worse than no plot</a:t>
                </a:r>
              </a:p>
              <a:p>
                <a:r>
                  <a:rPr lang="en-CH" dirty="0"/>
                  <a:t>Producing a lot of graphs </a:t>
                </a:r>
                <a14:m>
                  <m:oMath xmlns:m="http://schemas.openxmlformats.org/officeDocument/2006/math">
                    <m:r>
                      <a:rPr lang="en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CH" dirty="0"/>
                  <a:t> producing effective graphs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0C1A6-916C-D048-955A-CF2262DD5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96967" y="2618233"/>
                <a:ext cx="9476697" cy="1620252"/>
              </a:xfrm>
              <a:blipFill>
                <a:blip r:embed="rId2"/>
                <a:stretch>
                  <a:fillRect l="-1473" r="-669" b="-1093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57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AB15-4B45-9B45-A24B-CEE14F5A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graphs are not trivial</a:t>
            </a:r>
          </a:p>
        </p:txBody>
      </p:sp>
      <p:pic>
        <p:nvPicPr>
          <p:cNvPr id="5" name="Content Placeholder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E91C039-A6A4-6949-B13C-57BA8205C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931" y="1825625"/>
            <a:ext cx="7396138" cy="4351338"/>
          </a:xfrm>
        </p:spPr>
      </p:pic>
    </p:spTree>
    <p:extLst>
      <p:ext uri="{BB962C8B-B14F-4D97-AF65-F5344CB8AC3E}">
        <p14:creationId xmlns:p14="http://schemas.microsoft.com/office/powerpoint/2010/main" val="17499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9A-D2E3-854D-B348-C143AC91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Effective visualizations are all around us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FF7686-146F-4843-B901-DBEC06918F3E}"/>
              </a:ext>
            </a:extLst>
          </p:cNvPr>
          <p:cNvGrpSpPr/>
          <p:nvPr/>
        </p:nvGrpSpPr>
        <p:grpSpPr>
          <a:xfrm>
            <a:off x="528619" y="1594435"/>
            <a:ext cx="4111560" cy="3542907"/>
            <a:chOff x="528619" y="1594435"/>
            <a:chExt cx="4111560" cy="35429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CEB4BF-9472-2C4F-8F34-54F966F9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479" y="1594435"/>
              <a:ext cx="4076700" cy="32512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15DD69-E69D-3841-86B0-9C8BB7049878}"/>
                </a:ext>
              </a:extLst>
            </p:cNvPr>
            <p:cNvSpPr txBox="1"/>
            <p:nvPr/>
          </p:nvSpPr>
          <p:spPr>
            <a:xfrm>
              <a:off x="528619" y="4860343"/>
              <a:ext cx="21838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200" dirty="0">
                  <a:hlinkClick r:id="rId3"/>
                </a:rPr>
                <a:t>http://www.fivethirtyeight.com</a:t>
              </a:r>
              <a:r>
                <a:rPr lang="en-CH" sz="1200" dirty="0"/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0B271A-9B67-0C40-B0EA-D9535783C125}"/>
              </a:ext>
            </a:extLst>
          </p:cNvPr>
          <p:cNvGrpSpPr/>
          <p:nvPr/>
        </p:nvGrpSpPr>
        <p:grpSpPr>
          <a:xfrm>
            <a:off x="3736844" y="2261940"/>
            <a:ext cx="4783855" cy="3469233"/>
            <a:chOff x="3688716" y="2249908"/>
            <a:chExt cx="4783855" cy="3469233"/>
          </a:xfrm>
        </p:grpSpPr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A446167-C9A2-3448-AF7C-C85102832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9429" y="2249908"/>
              <a:ext cx="4753142" cy="318448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2BC45F-DF79-3148-8CEF-94C84C19F75A}"/>
                </a:ext>
              </a:extLst>
            </p:cNvPr>
            <p:cNvSpPr txBox="1"/>
            <p:nvPr/>
          </p:nvSpPr>
          <p:spPr>
            <a:xfrm>
              <a:off x="3688716" y="5442142"/>
              <a:ext cx="2473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200" dirty="0">
                  <a:hlinkClick r:id="rId5"/>
                </a:rPr>
                <a:t>http://www.ft.com/coronavirusfree</a:t>
              </a:r>
              <a:r>
                <a:rPr lang="en-CH" sz="1200" dirty="0"/>
                <a:t>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AFFD63-58C2-214D-986B-5A1E896C3956}"/>
              </a:ext>
            </a:extLst>
          </p:cNvPr>
          <p:cNvGrpSpPr/>
          <p:nvPr/>
        </p:nvGrpSpPr>
        <p:grpSpPr>
          <a:xfrm>
            <a:off x="6143469" y="3128210"/>
            <a:ext cx="5595342" cy="3469233"/>
            <a:chOff x="6143469" y="3128210"/>
            <a:chExt cx="5595342" cy="346923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FBD9A2-93D7-3249-A9EC-D350A66B09B6}"/>
                </a:ext>
              </a:extLst>
            </p:cNvPr>
            <p:cNvGrpSpPr/>
            <p:nvPr/>
          </p:nvGrpSpPr>
          <p:grpSpPr>
            <a:xfrm>
              <a:off x="6191117" y="3128210"/>
              <a:ext cx="5547694" cy="3184487"/>
              <a:chOff x="548307" y="-180474"/>
              <a:chExt cx="5547694" cy="3184487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9694259B-3C56-2C43-8AAF-75C9B6605B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 r="49931" b="49679"/>
              <a:stretch/>
            </p:blipFill>
            <p:spPr bwMode="auto">
              <a:xfrm>
                <a:off x="548307" y="-180474"/>
                <a:ext cx="5547694" cy="3184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3">
                <a:extLst>
                  <a:ext uri="{FF2B5EF4-FFF2-40B4-BE49-F238E27FC236}">
                    <a16:creationId xmlns:a16="http://schemas.microsoft.com/office/drawing/2014/main" id="{4EC3B3D4-7E6A-5D49-8196-21ECE54DF7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/>
              <a:srcRect r="47209" b="92531"/>
              <a:stretch/>
            </p:blipFill>
            <p:spPr bwMode="auto">
              <a:xfrm>
                <a:off x="563479" y="-180474"/>
                <a:ext cx="5532521" cy="447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34B32F-DB7A-834E-9F5A-23DA6C3C4C2D}"/>
                </a:ext>
              </a:extLst>
            </p:cNvPr>
            <p:cNvSpPr txBox="1"/>
            <p:nvPr/>
          </p:nvSpPr>
          <p:spPr>
            <a:xfrm>
              <a:off x="6143469" y="6320444"/>
              <a:ext cx="1978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200" dirty="0">
                  <a:hlinkClick r:id="rId7"/>
                </a:rPr>
                <a:t>http://vis-sig.github.io/blog</a:t>
              </a:r>
              <a:r>
                <a:rPr lang="en-CH" sz="1200" dirty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66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EABF-F93C-3C4C-8AFF-FDE8887B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Is exposure different? How?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27291-0FE0-2F40-B116-AFB9921A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3100" y="1480934"/>
            <a:ext cx="5765800" cy="4263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5E717-D8E9-A946-814D-968A84DDC953}"/>
              </a:ext>
            </a:extLst>
          </p:cNvPr>
          <p:cNvSpPr txBox="1"/>
          <p:nvPr/>
        </p:nvSpPr>
        <p:spPr>
          <a:xfrm>
            <a:off x="3053597" y="5744478"/>
            <a:ext cx="6340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Futura Medium" panose="020B0602020204020303" pitchFamily="34" charset="-79"/>
              </a:rPr>
              <a:t>What are we supposed to conclude?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85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69A-D2E3-854D-B348-C143AC91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It is not hard to find more 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31605-A7A3-8941-91D6-1866D10D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9" y="1470493"/>
            <a:ext cx="5091113" cy="24096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18E1B-BF03-054C-94EA-09EC4DD42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76" y="2433401"/>
            <a:ext cx="4734010" cy="2676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Google Shape;205;p41">
            <a:extLst>
              <a:ext uri="{FF2B5EF4-FFF2-40B4-BE49-F238E27FC236}">
                <a16:creationId xmlns:a16="http://schemas.microsoft.com/office/drawing/2014/main" id="{72CA2A0B-BD00-8F41-B64F-CF074F03A86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t="15022" b="10880"/>
          <a:stretch/>
        </p:blipFill>
        <p:spPr>
          <a:xfrm>
            <a:off x="7305158" y="3429000"/>
            <a:ext cx="4361463" cy="2899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05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09267-62A6-3A46-BE5F-84EF1D9F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What if we could do better?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E5AA0-064D-874E-86E5-485C1CF3A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897" y="2618233"/>
            <a:ext cx="6328207" cy="1621534"/>
          </a:xfrm>
        </p:spPr>
        <p:txBody>
          <a:bodyPr wrap="none" anchor="ctr"/>
          <a:lstStyle/>
          <a:p>
            <a:r>
              <a:rPr lang="en-US" dirty="0"/>
              <a:t>We can…</a:t>
            </a:r>
          </a:p>
          <a:p>
            <a:r>
              <a:rPr lang="en-US" dirty="0"/>
              <a:t>What if we consistently </a:t>
            </a:r>
            <a:r>
              <a:rPr lang="en-US" dirty="0">
                <a:solidFill>
                  <a:schemeClr val="accent5"/>
                </a:solidFill>
              </a:rPr>
              <a:t>did</a:t>
            </a:r>
            <a:r>
              <a:rPr lang="en-US" dirty="0"/>
              <a:t> better? </a:t>
            </a:r>
          </a:p>
        </p:txBody>
      </p:sp>
    </p:spTree>
    <p:extLst>
      <p:ext uri="{BB962C8B-B14F-4D97-AF65-F5344CB8AC3E}">
        <p14:creationId xmlns:p14="http://schemas.microsoft.com/office/powerpoint/2010/main" val="80049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18690</TotalTime>
  <Words>419</Words>
  <Application>Microsoft Macintosh PowerPoint</Application>
  <PresentationFormat>Widescreen</PresentationFormat>
  <Paragraphs>80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Candara</vt:lpstr>
      <vt:lpstr>Office Theme</vt:lpstr>
      <vt:lpstr>With great graphs comes great power</vt:lpstr>
      <vt:lpstr>Acknowledgments</vt:lpstr>
      <vt:lpstr>My start in data visualization</vt:lpstr>
      <vt:lpstr>Plotting is fun, but…</vt:lpstr>
      <vt:lpstr>Great graphs are not trivial</vt:lpstr>
      <vt:lpstr>Effective visualizations are all around us</vt:lpstr>
      <vt:lpstr>Is exposure different? How? </vt:lpstr>
      <vt:lpstr>It is not hard to find more examples</vt:lpstr>
      <vt:lpstr>What if we could do better? </vt:lpstr>
      <vt:lpstr>How do we get there? </vt:lpstr>
      <vt:lpstr>Know your purpose</vt:lpstr>
      <vt:lpstr>Show the data clearly</vt:lpstr>
      <vt:lpstr>Tying it all together</vt:lpstr>
      <vt:lpstr>Make the message obvious</vt:lpstr>
      <vt:lpstr>The elephant in the room…</vt:lpstr>
      <vt:lpstr>Is the exposure different? How? </vt:lpstr>
      <vt:lpstr>The goal of the quantitative scientist is to influence through data</vt:lpstr>
      <vt:lpstr>If you want to be more like Spiderman…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With great graphs comes great power</dc:title>
  <dc:creator>Magnusson, Baldur</dc:creator>
  <cp:lastModifiedBy>Magnusson, Baldur</cp:lastModifiedBy>
  <cp:revision>11</cp:revision>
  <dcterms:created xsi:type="dcterms:W3CDTF">2019-10-29T21:23:39Z</dcterms:created>
  <dcterms:modified xsi:type="dcterms:W3CDTF">2020-10-09T08:03:07Z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etDate">
    <vt:lpwstr>2019-10-29T21:23:40+0100</vt:lpwstr>
  </property>
  <property fmtid="{D5CDD505-2E9C-101B-9397-08002B2CF9AE}" pid="4" name="MSIP_Label_4929bff8-5b33-42aa-95d2-28f72e792cb0_Method">
    <vt:lpwstr>Standard</vt:lpwstr>
  </property>
  <property fmtid="{D5CDD505-2E9C-101B-9397-08002B2CF9AE}" pid="5" name="MSIP_Label_4929bff8-5b33-42aa-95d2-28f72e792cb0_Name">
    <vt:lpwstr>Internal</vt:lpwstr>
  </property>
  <property fmtid="{D5CDD505-2E9C-101B-9397-08002B2CF9AE}" pid="6" name="MSIP_Label_4929bff8-5b33-42aa-95d2-28f72e792cb0_SiteId">
    <vt:lpwstr>f35a6974-607f-47d4-82d7-ff31d7dc53a5</vt:lpwstr>
  </property>
  <property fmtid="{D5CDD505-2E9C-101B-9397-08002B2CF9AE}" pid="7" name="MSIP_Label_4929bff8-5b33-42aa-95d2-28f72e792cb0_ActionId">
    <vt:lpwstr>6e599c63-106f-451c-aeb1-0000b9e6b467</vt:lpwstr>
  </property>
</Properties>
</file>